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B1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132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822E3-48EA-4156-BF32-100B72FCC2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CBD2C9-1293-4315-96A0-95A58C2F2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C4F16-CDB9-4890-B145-115288671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902B0-66D5-4D36-A836-13EE90161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19A74-40BA-491D-9C05-B7CE49D9B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9056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EE9D9-8235-4AC3-8791-70B698CD6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A4CBCF-304E-4F8C-B11A-93CF6C806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3EC60-5FD7-4754-83D2-28E12EF1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49B4C-2E5D-44A1-A117-1C8FE638A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92490-FD1E-4F0A-9F1B-1B9F83AF8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6862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537E82-B33D-4AC2-9D6A-9FAD8431FF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70BD54-56A2-4432-9E70-D2B92A137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882BD-6C97-4C5B-AC61-6B89FBEB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A722A-7F11-40DA-A448-6F18B54E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B067C-4565-4796-A153-F1780D27F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352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C0F9F-7416-4DE7-A739-AD2F11773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CB5E0-C226-46D3-8CAF-4902D5A80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BE448-5D13-4A18-BAB7-F03278F06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335F8-01F5-4CC4-9D32-F02F886E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6FE6B-B5FA-4D05-A464-DC4715EEB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40513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4D4CB-984B-4B5C-8283-E134D0A82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80EAC-1A67-4AAA-A617-A77F61E69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5F65E-05FA-4611-AD0C-36B480520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36552-1CB4-4904-B0B2-DE15D8CC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69FDB-35F6-4A6B-A903-892A922BB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8902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BB4FB-13C9-466E-A6D5-EE9EF4508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B3FF1-176C-4550-B73F-5473929756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ED762-51D7-43E4-AC42-493CE0D3E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C835F-2FD4-4E66-972E-3E6CCADEC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DF129-114B-474B-BF71-322F4659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C73DC6-8012-4277-BF40-9E3FE733B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1094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795C2-B9A7-430B-9A4D-954019501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AC889-153E-49A1-9DF5-2B0BEA489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FD635-F613-493F-A439-0BC457DBD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B250D7-41ED-47B8-B895-D339142E3A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DBD89-6CB7-4F7E-94F3-11840B668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056DCF-8034-4FEE-971D-736AB74B8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9BEA4F-63F0-44C3-A60C-5BDE23871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81F5C9-2789-46E2-A3EA-A89B7DEC0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5885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6100-175A-4E95-9D86-3C9E6B66D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5EE7D-A8CE-4174-AD37-8A17B4E68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FFACFE-6749-47D3-B4B9-A67D6D689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71E007-245D-437B-91C2-270967381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774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987C34-3AA0-42AE-99F2-D31A0AB82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D76B63-4271-4EBC-9E22-52D9A257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BFEAB-A569-49F4-8859-8B1D2B3A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895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17768-9457-4437-8101-CA27D4DAE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E0A40-1342-4D07-B2AB-026FB5F3B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1E5390-CF78-430D-95D2-7BF8C6D62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E4FB3-CEE3-4704-A3F2-F493652C4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06FE2-A099-4871-8AD9-B62C4384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0D2B4-6D8A-40A3-8AE0-DF4053D4D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15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31460-58B5-4281-A1DC-4C5C9C4CF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4859EA-F97D-4EB9-9161-091F75AE8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1F014C-B441-490D-958E-B44CE3872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6C5D2-5B06-477D-B98A-06CA93329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FC34FA-BAE1-4037-AEC5-FB0E2961C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B4D28-AAB6-4BF3-926E-D5CAFCFE6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9691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930C7A-2B2A-4D88-B404-63B12E29F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DFECD-9EC9-4392-84FB-B2E458506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94904-612F-4B8C-A07D-BC0657333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933CF-EEA4-4CBE-A4DC-0A3AC9DEA675}" type="datetimeFigureOut">
              <a:rPr lang="en-IE" smtClean="0"/>
              <a:t>07/06/2022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4E0BA-876D-4A46-BAF4-F2E8B0D1E4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A2191-8FB4-4CE3-B797-49FB3E3B68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9BBB7-24E5-4308-9940-555D4A4D22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157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B9024F-05BA-FBC2-9D32-2002F06DBF02}"/>
              </a:ext>
            </a:extLst>
          </p:cNvPr>
          <p:cNvSpPr txBox="1"/>
          <p:nvPr/>
        </p:nvSpPr>
        <p:spPr>
          <a:xfrm>
            <a:off x="438107" y="2074783"/>
            <a:ext cx="105904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Session type</a:t>
            </a:r>
          </a:p>
          <a:p>
            <a:r>
              <a:rPr lang="en-IE" sz="4400" b="1" dirty="0">
                <a:solidFill>
                  <a:srgbClr val="3FB1C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Title of session</a:t>
            </a:r>
            <a:endParaRPr lang="de-DE" sz="4400" b="1" dirty="0">
              <a:solidFill>
                <a:srgbClr val="3FB1C8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SPEAKERS: </a:t>
            </a:r>
            <a:r>
              <a:rPr lang="en-GB" sz="1800">
                <a:solidFill>
                  <a:schemeClr val="tx1">
                    <a:lumMod val="65000"/>
                    <a:lumOff val="35000"/>
                  </a:schemeClr>
                </a:solidFill>
              </a:rPr>
              <a:t>Speaker name(s)</a:t>
            </a:r>
            <a:endParaRPr lang="en-GB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91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C8A333-9B52-4D00-7D72-2EE0ADD4EC0B}"/>
              </a:ext>
            </a:extLst>
          </p:cNvPr>
          <p:cNvSpPr txBox="1"/>
          <p:nvPr/>
        </p:nvSpPr>
        <p:spPr>
          <a:xfrm>
            <a:off x="366261" y="1629422"/>
            <a:ext cx="10590481" cy="1147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b="1" dirty="0">
                <a:solidFill>
                  <a:srgbClr val="3FB1C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Main Header Font</a:t>
            </a:r>
            <a:endParaRPr lang="de-DE" sz="4000" b="1" dirty="0">
              <a:solidFill>
                <a:srgbClr val="3FB1C8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Sub header font</a:t>
            </a:r>
          </a:p>
          <a:p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Body Copy</a:t>
            </a:r>
          </a:p>
        </p:txBody>
      </p:sp>
    </p:spTree>
    <p:extLst>
      <p:ext uri="{BB962C8B-B14F-4D97-AF65-F5344CB8AC3E}">
        <p14:creationId xmlns:p14="http://schemas.microsoft.com/office/powerpoint/2010/main" val="3145839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7ED6A526BCE34EA6C2F64FF843400C" ma:contentTypeVersion="13" ma:contentTypeDescription="Create a new document." ma:contentTypeScope="" ma:versionID="fd49670cce24a16baff5c2521401aaa5">
  <xsd:schema xmlns:xsd="http://www.w3.org/2001/XMLSchema" xmlns:xs="http://www.w3.org/2001/XMLSchema" xmlns:p="http://schemas.microsoft.com/office/2006/metadata/properties" xmlns:ns2="838ef7f4-2e83-43de-96f8-b81aa595156f" xmlns:ns3="8b5d0e52-23d6-4b60-992a-5e03314365c0" targetNamespace="http://schemas.microsoft.com/office/2006/metadata/properties" ma:root="true" ma:fieldsID="677a29a981adbb04c86b405a4819e649" ns2:_="" ns3:_="">
    <xsd:import namespace="838ef7f4-2e83-43de-96f8-b81aa595156f"/>
    <xsd:import namespace="8b5d0e52-23d6-4b60-992a-5e03314365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8ef7f4-2e83-43de-96f8-b81aa59515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5d0e52-23d6-4b60-992a-5e03314365c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F47E74-5086-400E-BA82-B9D4FF5851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1A4FC5-02D2-4335-BDF8-1431BB23240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D4D3E65-9A9F-4398-B5F1-7B2E3BEB8A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8ef7f4-2e83-43de-96f8-b81aa595156f"/>
    <ds:schemaRef ds:uri="8b5d0e52-23d6-4b60-992a-5e03314365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Ryan</dc:creator>
  <cp:lastModifiedBy>Jason Ryan</cp:lastModifiedBy>
  <cp:revision>8</cp:revision>
  <dcterms:created xsi:type="dcterms:W3CDTF">2021-08-09T16:34:17Z</dcterms:created>
  <dcterms:modified xsi:type="dcterms:W3CDTF">2022-06-07T10:05:21Z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0x010100047ED6A526BCE34EA6C2F64FF843400C</vt:lpwstr>
  </property>
</Properties>
</file>