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1" r:id="rId3"/>
    <p:sldId id="260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D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07506-6F3A-8E4D-814C-6490A81BCD65}" v="35" dt="2024-01-22T10:19:35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Ryan" userId="49de6444-5cc7-4c73-ab82-07019a29b7b8" providerId="ADAL" clId="{1A707506-6F3A-8E4D-814C-6490A81BCD65}"/>
    <pc:docChg chg="undo redo custSel modSld modMainMaster">
      <pc:chgData name="Jason Ryan" userId="49de6444-5cc7-4c73-ab82-07019a29b7b8" providerId="ADAL" clId="{1A707506-6F3A-8E4D-814C-6490A81BCD65}" dt="2024-01-22T10:22:16.689" v="131" actId="700"/>
      <pc:docMkLst>
        <pc:docMk/>
      </pc:docMkLst>
      <pc:sldChg chg="delSp mod setBg">
        <pc:chgData name="Jason Ryan" userId="49de6444-5cc7-4c73-ab82-07019a29b7b8" providerId="ADAL" clId="{1A707506-6F3A-8E4D-814C-6490A81BCD65}" dt="2024-01-22T10:16:44.724" v="4" actId="478"/>
        <pc:sldMkLst>
          <pc:docMk/>
          <pc:sldMk cId="2673153883" sldId="259"/>
        </pc:sldMkLst>
        <pc:picChg chg="del">
          <ac:chgData name="Jason Ryan" userId="49de6444-5cc7-4c73-ab82-07019a29b7b8" providerId="ADAL" clId="{1A707506-6F3A-8E4D-814C-6490A81BCD65}" dt="2024-01-22T10:16:44.724" v="4" actId="478"/>
          <ac:picMkLst>
            <pc:docMk/>
            <pc:sldMk cId="2673153883" sldId="259"/>
            <ac:picMk id="4" creationId="{4A127F2C-E1B4-6613-BA5E-8CD6ACCDE8E6}"/>
          </ac:picMkLst>
        </pc:picChg>
      </pc:sldChg>
      <pc:sldChg chg="addSp delSp modSp mod setBg chgLayout">
        <pc:chgData name="Jason Ryan" userId="49de6444-5cc7-4c73-ab82-07019a29b7b8" providerId="ADAL" clId="{1A707506-6F3A-8E4D-814C-6490A81BCD65}" dt="2024-01-22T10:22:16.689" v="131" actId="700"/>
        <pc:sldMkLst>
          <pc:docMk/>
          <pc:sldMk cId="3026167138" sldId="261"/>
        </pc:sldMkLst>
        <pc:spChg chg="add mod">
          <ac:chgData name="Jason Ryan" userId="49de6444-5cc7-4c73-ab82-07019a29b7b8" providerId="ADAL" clId="{1A707506-6F3A-8E4D-814C-6490A81BCD65}" dt="2024-01-22T10:16:53.653" v="6" actId="767"/>
          <ac:spMkLst>
            <pc:docMk/>
            <pc:sldMk cId="3026167138" sldId="261"/>
            <ac:spMk id="2" creationId="{D8E00621-E934-0F3E-5831-7A50C9D28A3E}"/>
          </ac:spMkLst>
        </pc:spChg>
        <pc:spChg chg="add del mod">
          <ac:chgData name="Jason Ryan" userId="49de6444-5cc7-4c73-ab82-07019a29b7b8" providerId="ADAL" clId="{1A707506-6F3A-8E4D-814C-6490A81BCD65}" dt="2024-01-22T10:22:01.300" v="119" actId="6264"/>
          <ac:spMkLst>
            <pc:docMk/>
            <pc:sldMk cId="3026167138" sldId="261"/>
            <ac:spMk id="3" creationId="{C5BB0648-B398-3663-135B-B31AD2D1AACA}"/>
          </ac:spMkLst>
        </pc:spChg>
        <pc:spChg chg="add del mod ord">
          <ac:chgData name="Jason Ryan" userId="49de6444-5cc7-4c73-ab82-07019a29b7b8" providerId="ADAL" clId="{1A707506-6F3A-8E4D-814C-6490A81BCD65}" dt="2024-01-22T10:22:01.300" v="119" actId="6264"/>
          <ac:spMkLst>
            <pc:docMk/>
            <pc:sldMk cId="3026167138" sldId="261"/>
            <ac:spMk id="4" creationId="{5C2506AB-B284-6518-58A6-44BC93CC100D}"/>
          </ac:spMkLst>
        </pc:spChg>
        <pc:spChg chg="add del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5" creationId="{EBE42815-9F4F-7CAC-E28A-313537AEB03C}"/>
          </ac:spMkLst>
        </pc:spChg>
        <pc:spChg chg="add del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6" creationId="{71B7A9B6-1A9D-9E7E-C63E-63058591C4AB}"/>
          </ac:spMkLst>
        </pc:spChg>
        <pc:spChg chg="add del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7" creationId="{12C70E90-2D5E-7E41-1583-EAFC8700CF7F}"/>
          </ac:spMkLst>
        </pc:spChg>
        <pc:spChg chg="del mod ord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8" creationId="{4719D924-E4A7-C2FF-9D6D-04E4AEB1803F}"/>
          </ac:spMkLst>
        </pc:spChg>
        <pc:spChg chg="add del mod ord">
          <ac:chgData name="Jason Ryan" userId="49de6444-5cc7-4c73-ab82-07019a29b7b8" providerId="ADAL" clId="{1A707506-6F3A-8E4D-814C-6490A81BCD65}" dt="2024-01-22T10:22:01.300" v="119" actId="6264"/>
          <ac:spMkLst>
            <pc:docMk/>
            <pc:sldMk cId="3026167138" sldId="261"/>
            <ac:spMk id="9" creationId="{6C20749A-6A1B-70B4-4622-9EC4E985AD9A}"/>
          </ac:spMkLst>
        </pc:spChg>
        <pc:spChg chg="add del mod ord">
          <ac:chgData name="Jason Ryan" userId="49de6444-5cc7-4c73-ab82-07019a29b7b8" providerId="ADAL" clId="{1A707506-6F3A-8E4D-814C-6490A81BCD65}" dt="2024-01-22T10:22:01.300" v="119" actId="6264"/>
          <ac:spMkLst>
            <pc:docMk/>
            <pc:sldMk cId="3026167138" sldId="261"/>
            <ac:spMk id="10" creationId="{DBF43D1F-DA3B-2E6B-ACEB-63EEE396E819}"/>
          </ac:spMkLst>
        </pc:spChg>
        <pc:spChg chg="add del mod">
          <ac:chgData name="Jason Ryan" userId="49de6444-5cc7-4c73-ab82-07019a29b7b8" providerId="ADAL" clId="{1A707506-6F3A-8E4D-814C-6490A81BCD65}" dt="2024-01-22T10:22:00.763" v="118" actId="6264"/>
          <ac:spMkLst>
            <pc:docMk/>
            <pc:sldMk cId="3026167138" sldId="261"/>
            <ac:spMk id="11" creationId="{731F1A03-85FF-AB41-73EC-F8F3C53D418F}"/>
          </ac:spMkLst>
        </pc:spChg>
        <pc:spChg chg="add del mod ord">
          <ac:chgData name="Jason Ryan" userId="49de6444-5cc7-4c73-ab82-07019a29b7b8" providerId="ADAL" clId="{1A707506-6F3A-8E4D-814C-6490A81BCD65}" dt="2024-01-22T10:22:00.763" v="118" actId="6264"/>
          <ac:spMkLst>
            <pc:docMk/>
            <pc:sldMk cId="3026167138" sldId="261"/>
            <ac:spMk id="12" creationId="{42E218DD-7382-660C-6A3C-A7C4737AD105}"/>
          </ac:spMkLst>
        </pc:spChg>
        <pc:spChg chg="add del mod ord">
          <ac:chgData name="Jason Ryan" userId="49de6444-5cc7-4c73-ab82-07019a29b7b8" providerId="ADAL" clId="{1A707506-6F3A-8E4D-814C-6490A81BCD65}" dt="2024-01-22T10:22:00.763" v="118" actId="6264"/>
          <ac:spMkLst>
            <pc:docMk/>
            <pc:sldMk cId="3026167138" sldId="261"/>
            <ac:spMk id="13" creationId="{D80E055C-690D-7820-CD68-3357F3A45724}"/>
          </ac:spMkLst>
        </pc:spChg>
        <pc:spChg chg="add del mod ord">
          <ac:chgData name="Jason Ryan" userId="49de6444-5cc7-4c73-ab82-07019a29b7b8" providerId="ADAL" clId="{1A707506-6F3A-8E4D-814C-6490A81BCD65}" dt="2024-01-22T10:22:00.763" v="118" actId="6264"/>
          <ac:spMkLst>
            <pc:docMk/>
            <pc:sldMk cId="3026167138" sldId="261"/>
            <ac:spMk id="14" creationId="{A9D6EF32-405B-C363-E6AB-3ECA0AB506F0}"/>
          </ac:spMkLst>
        </pc:spChg>
        <pc:spChg chg="add del mod ord">
          <ac:chgData name="Jason Ryan" userId="49de6444-5cc7-4c73-ab82-07019a29b7b8" providerId="ADAL" clId="{1A707506-6F3A-8E4D-814C-6490A81BCD65}" dt="2024-01-22T10:22:00.209" v="117" actId="700"/>
          <ac:spMkLst>
            <pc:docMk/>
            <pc:sldMk cId="3026167138" sldId="261"/>
            <ac:spMk id="15" creationId="{E9C6A62C-A95A-F3F8-0924-46D3042FF5A2}"/>
          </ac:spMkLst>
        </pc:spChg>
        <pc:spChg chg="add del mod ord">
          <ac:chgData name="Jason Ryan" userId="49de6444-5cc7-4c73-ab82-07019a29b7b8" providerId="ADAL" clId="{1A707506-6F3A-8E4D-814C-6490A81BCD65}" dt="2024-01-22T10:22:00.209" v="117" actId="700"/>
          <ac:spMkLst>
            <pc:docMk/>
            <pc:sldMk cId="3026167138" sldId="261"/>
            <ac:spMk id="16" creationId="{D059E532-3F42-8586-899D-2BB313242389}"/>
          </ac:spMkLst>
        </pc:spChg>
        <pc:spChg chg="add del mod ord">
          <ac:chgData name="Jason Ryan" userId="49de6444-5cc7-4c73-ab82-07019a29b7b8" providerId="ADAL" clId="{1A707506-6F3A-8E4D-814C-6490A81BCD65}" dt="2024-01-22T10:22:00.209" v="117" actId="700"/>
          <ac:spMkLst>
            <pc:docMk/>
            <pc:sldMk cId="3026167138" sldId="261"/>
            <ac:spMk id="17" creationId="{349C2363-6BDF-7527-D8A7-04E2DEEEA2E6}"/>
          </ac:spMkLst>
        </pc:spChg>
        <pc:spChg chg="add mod ord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18" creationId="{3448F20E-F576-5882-CD73-3BE1DCE427EA}"/>
          </ac:spMkLst>
        </pc:spChg>
        <pc:spChg chg="add mod ord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19" creationId="{6998DA10-B4F9-B1FB-2875-43E60AB80A03}"/>
          </ac:spMkLst>
        </pc:spChg>
        <pc:spChg chg="add mod ord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20" creationId="{9347CC6A-F503-0192-646F-955554CADF12}"/>
          </ac:spMkLst>
        </pc:spChg>
        <pc:spChg chg="add mod ord">
          <ac:chgData name="Jason Ryan" userId="49de6444-5cc7-4c73-ab82-07019a29b7b8" providerId="ADAL" clId="{1A707506-6F3A-8E4D-814C-6490A81BCD65}" dt="2024-01-22T10:22:16.689" v="131" actId="700"/>
          <ac:spMkLst>
            <pc:docMk/>
            <pc:sldMk cId="3026167138" sldId="261"/>
            <ac:spMk id="21" creationId="{CA7AE465-97EF-1A7F-A76F-221B2B7B7B65}"/>
          </ac:spMkLst>
        </pc:spChg>
      </pc:sldChg>
      <pc:sldMasterChg chg="setBg modSldLayout">
        <pc:chgData name="Jason Ryan" userId="49de6444-5cc7-4c73-ab82-07019a29b7b8" providerId="ADAL" clId="{1A707506-6F3A-8E4D-814C-6490A81BCD65}" dt="2024-01-22T10:22:09.404" v="130" actId="20577"/>
        <pc:sldMasterMkLst>
          <pc:docMk/>
          <pc:sldMasterMk cId="809605970" sldId="2147483648"/>
        </pc:sldMasterMkLst>
        <pc:sldLayoutChg chg="addSp delSp modSp mod setBg">
          <pc:chgData name="Jason Ryan" userId="49de6444-5cc7-4c73-ab82-07019a29b7b8" providerId="ADAL" clId="{1A707506-6F3A-8E4D-814C-6490A81BCD65}" dt="2024-01-22T10:22:09.404" v="130" actId="20577"/>
          <pc:sldLayoutMkLst>
            <pc:docMk/>
            <pc:sldMasterMk cId="809605970" sldId="2147483648"/>
            <pc:sldLayoutMk cId="552664171" sldId="2147483649"/>
          </pc:sldLayoutMkLst>
          <pc:spChg chg="add mod">
            <ac:chgData name="Jason Ryan" userId="49de6444-5cc7-4c73-ab82-07019a29b7b8" providerId="ADAL" clId="{1A707506-6F3A-8E4D-814C-6490A81BCD65}" dt="2024-01-22T10:22:09.404" v="130" actId="20577"/>
            <ac:spMkLst>
              <pc:docMk/>
              <pc:sldMasterMk cId="809605970" sldId="2147483648"/>
              <pc:sldLayoutMk cId="552664171" sldId="2147483649"/>
              <ac:spMk id="2" creationId="{6DAB8BC4-8F03-7B2E-F25D-B12BB13C3139}"/>
            </ac:spMkLst>
          </pc:spChg>
          <pc:spChg chg="mod">
            <ac:chgData name="Jason Ryan" userId="49de6444-5cc7-4c73-ab82-07019a29b7b8" providerId="ADAL" clId="{1A707506-6F3A-8E4D-814C-6490A81BCD65}" dt="2024-01-22T10:18:21.579" v="20" actId="207"/>
            <ac:spMkLst>
              <pc:docMk/>
              <pc:sldMasterMk cId="809605970" sldId="2147483648"/>
              <pc:sldLayoutMk cId="552664171" sldId="2147483649"/>
              <ac:spMk id="14" creationId="{3D6087E3-08DE-6975-C9FE-5960B55471E9}"/>
            </ac:spMkLst>
          </pc:spChg>
          <pc:spChg chg="mod">
            <ac:chgData name="Jason Ryan" userId="49de6444-5cc7-4c73-ab82-07019a29b7b8" providerId="ADAL" clId="{1A707506-6F3A-8E4D-814C-6490A81BCD65}" dt="2024-01-22T10:18:19.315" v="19" actId="207"/>
            <ac:spMkLst>
              <pc:docMk/>
              <pc:sldMasterMk cId="809605970" sldId="2147483648"/>
              <pc:sldLayoutMk cId="552664171" sldId="2147483649"/>
              <ac:spMk id="16" creationId="{C2C29676-1E95-7CEA-5D3E-AB725E944D14}"/>
            </ac:spMkLst>
          </pc:spChg>
          <pc:spChg chg="mod">
            <ac:chgData name="Jason Ryan" userId="49de6444-5cc7-4c73-ab82-07019a29b7b8" providerId="ADAL" clId="{1A707506-6F3A-8E4D-814C-6490A81BCD65}" dt="2024-01-22T10:18:24.197" v="21" actId="207"/>
            <ac:spMkLst>
              <pc:docMk/>
              <pc:sldMasterMk cId="809605970" sldId="2147483648"/>
              <pc:sldLayoutMk cId="552664171" sldId="2147483649"/>
              <ac:spMk id="17" creationId="{04BB763C-BBD8-E66C-961C-85C3FADFA129}"/>
            </ac:spMkLst>
          </pc:spChg>
          <pc:spChg chg="add del mod">
            <ac:chgData name="Jason Ryan" userId="49de6444-5cc7-4c73-ab82-07019a29b7b8" providerId="ADAL" clId="{1A707506-6F3A-8E4D-814C-6490A81BCD65}" dt="2024-01-22T10:19:31.104" v="43" actId="478"/>
            <ac:spMkLst>
              <pc:docMk/>
              <pc:sldMasterMk cId="809605970" sldId="2147483648"/>
              <pc:sldLayoutMk cId="552664171" sldId="2147483649"/>
              <ac:spMk id="18" creationId="{FAEBD3A1-FA17-9314-D5F6-FE5CC9B3D966}"/>
            </ac:spMkLst>
          </pc:spChg>
          <pc:picChg chg="del">
            <ac:chgData name="Jason Ryan" userId="49de6444-5cc7-4c73-ab82-07019a29b7b8" providerId="ADAL" clId="{1A707506-6F3A-8E4D-814C-6490A81BCD65}" dt="2024-01-22T10:17:44.778" v="14" actId="478"/>
            <ac:picMkLst>
              <pc:docMk/>
              <pc:sldMasterMk cId="809605970" sldId="2147483648"/>
              <pc:sldLayoutMk cId="552664171" sldId="2147483649"/>
              <ac:picMk id="3" creationId="{C19D972B-4172-F765-C973-12BF0A6BE945}"/>
            </ac:picMkLst>
          </pc:picChg>
        </pc:sldLayoutChg>
        <pc:sldLayoutChg chg="setBg">
          <pc:chgData name="Jason Ryan" userId="49de6444-5cc7-4c73-ab82-07019a29b7b8" providerId="ADAL" clId="{1A707506-6F3A-8E4D-814C-6490A81BCD65}" dt="2024-01-22T10:17:57.945" v="16"/>
          <pc:sldLayoutMkLst>
            <pc:docMk/>
            <pc:sldMasterMk cId="809605970" sldId="2147483648"/>
            <pc:sldLayoutMk cId="909110341" sldId="2147483650"/>
          </pc:sldLayoutMkLst>
        </pc:sldLayoutChg>
        <pc:sldLayoutChg chg="setBg">
          <pc:chgData name="Jason Ryan" userId="49de6444-5cc7-4c73-ab82-07019a29b7b8" providerId="ADAL" clId="{1A707506-6F3A-8E4D-814C-6490A81BCD65}" dt="2024-01-22T10:17:57.945" v="16"/>
          <pc:sldLayoutMkLst>
            <pc:docMk/>
            <pc:sldMasterMk cId="809605970" sldId="2147483648"/>
            <pc:sldLayoutMk cId="3502725619" sldId="2147483652"/>
          </pc:sldLayoutMkLst>
        </pc:sldLayoutChg>
        <pc:sldLayoutChg chg="setBg">
          <pc:chgData name="Jason Ryan" userId="49de6444-5cc7-4c73-ab82-07019a29b7b8" providerId="ADAL" clId="{1A707506-6F3A-8E4D-814C-6490A81BCD65}" dt="2024-01-22T10:17:57.945" v="16"/>
          <pc:sldLayoutMkLst>
            <pc:docMk/>
            <pc:sldMasterMk cId="809605970" sldId="2147483648"/>
            <pc:sldLayoutMk cId="2842882164" sldId="2147483654"/>
          </pc:sldLayoutMkLst>
        </pc:sldLayoutChg>
        <pc:sldLayoutChg chg="setBg">
          <pc:chgData name="Jason Ryan" userId="49de6444-5cc7-4c73-ab82-07019a29b7b8" providerId="ADAL" clId="{1A707506-6F3A-8E4D-814C-6490A81BCD65}" dt="2024-01-22T10:17:57.945" v="16"/>
          <pc:sldLayoutMkLst>
            <pc:docMk/>
            <pc:sldMasterMk cId="809605970" sldId="2147483648"/>
            <pc:sldLayoutMk cId="4212958015" sldId="2147483655"/>
          </pc:sldLayoutMkLst>
        </pc:sldLayoutChg>
        <pc:sldLayoutChg chg="setBg">
          <pc:chgData name="Jason Ryan" userId="49de6444-5cc7-4c73-ab82-07019a29b7b8" providerId="ADAL" clId="{1A707506-6F3A-8E4D-814C-6490A81BCD65}" dt="2024-01-22T10:17:57.945" v="16"/>
          <pc:sldLayoutMkLst>
            <pc:docMk/>
            <pc:sldMasterMk cId="809605970" sldId="2147483648"/>
            <pc:sldLayoutMk cId="776671680" sldId="2147483656"/>
          </pc:sldLayoutMkLst>
        </pc:sldLayoutChg>
        <pc:sldLayoutChg chg="setBg">
          <pc:chgData name="Jason Ryan" userId="49de6444-5cc7-4c73-ab82-07019a29b7b8" providerId="ADAL" clId="{1A707506-6F3A-8E4D-814C-6490A81BCD65}" dt="2024-01-22T10:17:57.945" v="16"/>
          <pc:sldLayoutMkLst>
            <pc:docMk/>
            <pc:sldMasterMk cId="809605970" sldId="2147483648"/>
            <pc:sldLayoutMk cId="542340881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B8234C-A7D0-E61F-7904-78082FCBF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4591D-1F39-B74E-44A9-F8196E2C9E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51E1F-5991-E442-A3F1-FE4ACD531EDD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67666-EB24-96C7-5136-86B21B2FC4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85F94-369B-485B-5B1A-4638B462F6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BBDC8-07F0-6741-AF2D-5742A0E9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D0D7-0766-4A3C-B9CA-AE335F3B87E9}" type="datetimeFigureOut">
              <a:rPr lang="en-IE" smtClean="0"/>
              <a:t>22/01/2024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FB81F-B1C2-4A49-8CD3-888D102E3E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54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D6087E3-08DE-6975-C9FE-5960B5547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119" y="2556020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C29676-1E95-7CEA-5D3E-AB725E94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119" y="2221523"/>
            <a:ext cx="5258819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/>
              <a:t>Session type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BB763C-BBD8-E66C-961C-85C3FADFA1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119" y="3236691"/>
            <a:ext cx="5258819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/>
              <a:t>Subtitle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IE" dirty="0"/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DAB8BC4-8F03-7B2E-F25D-B12BB13C3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119" y="4115922"/>
            <a:ext cx="5258819" cy="325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IE" dirty="0"/>
              <a:t>SPEAKER(S): </a:t>
            </a:r>
            <a:r>
              <a:rPr lang="en-IE" b="0" dirty="0"/>
              <a:t>Speaker name(s)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26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>
            <a:extLst>
              <a:ext uri="{FF2B5EF4-FFF2-40B4-BE49-F238E27FC236}">
                <a16:creationId xmlns:a16="http://schemas.microsoft.com/office/drawing/2014/main" id="{03D3D4AF-CF78-ECE8-701D-C7A17601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A2881DA-5E8F-EBF7-44BE-726D0B42D3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250" y="1970088"/>
            <a:ext cx="6359525" cy="327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  <a:endParaRPr lang="en-IE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668767D-AD61-86D9-8FE3-14E1CCB326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2391962"/>
            <a:ext cx="6342063" cy="368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29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17107-67EB-3CA2-1A87-87217D7A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89" y="1998785"/>
            <a:ext cx="5247218" cy="40023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D735745C-82A0-49A4-CC9C-52CCB9E96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AAB6380F-E419-4D49-DCB1-D23FE5C230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3481" y="1998785"/>
            <a:ext cx="6160966" cy="4002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11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7B0D6-1550-0F4B-B04D-24672903E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190" y="2842845"/>
            <a:ext cx="5247218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66143-B572-4C15-F1BA-669D93B96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554" y="2842845"/>
            <a:ext cx="5662246" cy="33341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IE" dirty="0"/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2C089F21-CDC1-CCD6-E530-90926CAEA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189" y="1160974"/>
            <a:ext cx="5247218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272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3">
            <a:extLst>
              <a:ext uri="{FF2B5EF4-FFF2-40B4-BE49-F238E27FC236}">
                <a16:creationId xmlns:a16="http://schemas.microsoft.com/office/drawing/2014/main" id="{E3F998CB-6A22-A9BD-DBF0-71F483463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288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2C5CD-23B6-0712-9870-E73764C2E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IE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DC323DCF-7562-D527-4C5A-47A655F78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4665785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4161BE1E-0024-0C41-CEF4-4C46B71AE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132651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667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3CC454-F414-63D7-D467-7668F2800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7" y="1225097"/>
            <a:ext cx="11570677" cy="65075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667A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2F125DE2-A310-EB94-9092-10A17A9EB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057400"/>
            <a:ext cx="8182708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960BDAFF-DE23-CCC8-F3FF-BEB3F4249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7493" y="2057400"/>
            <a:ext cx="3135922" cy="380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23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05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  <p:sldLayoutId id="2147483656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15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3448F20E-F576-5882-CD73-3BE1DCE4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98DA10-B4F9-B1FB-2875-43E60AB80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347CC6A-F503-0192-646F-955554CAD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A7AE465-97EF-1A7F-A76F-221B2B7B7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7F10-29F3-5F40-DA6B-13168F15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4240E-08D1-8767-8514-CF4DF6D07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F0D50-3F24-99B3-447C-C31F16FA6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5570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Ryan</dc:creator>
  <cp:lastModifiedBy>Jason Ryan</cp:lastModifiedBy>
  <cp:revision>8</cp:revision>
  <dcterms:created xsi:type="dcterms:W3CDTF">2022-07-05T09:39:47Z</dcterms:created>
  <dcterms:modified xsi:type="dcterms:W3CDTF">2024-01-22T10:22:21Z</dcterms:modified>
</cp:coreProperties>
</file>