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62" r:id="rId3"/>
    <p:sldId id="265" r:id="rId4"/>
    <p:sldId id="263" r:id="rId5"/>
    <p:sldId id="264" r:id="rId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1C8"/>
    <a:srgbClr val="C8102E"/>
    <a:srgbClr val="DAAB28"/>
    <a:srgbClr val="ED667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2F77F-AB46-FA42-ADEB-5CCE14DDACD6}" v="12" dt="2024-02-29T12:27:30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Ryan" userId="49de6444-5cc7-4c73-ab82-07019a29b7b8" providerId="ADAL" clId="{6192F77F-AB46-FA42-ADEB-5CCE14DDACD6}"/>
    <pc:docChg chg="modMainMaster">
      <pc:chgData name="Jason Ryan" userId="49de6444-5cc7-4c73-ab82-07019a29b7b8" providerId="ADAL" clId="{6192F77F-AB46-FA42-ADEB-5CCE14DDACD6}" dt="2024-02-29T12:27:30.489" v="11"/>
      <pc:docMkLst>
        <pc:docMk/>
      </pc:docMkLst>
      <pc:sldMasterChg chg="setBg modSldLayout">
        <pc:chgData name="Jason Ryan" userId="49de6444-5cc7-4c73-ab82-07019a29b7b8" providerId="ADAL" clId="{6192F77F-AB46-FA42-ADEB-5CCE14DDACD6}" dt="2024-02-29T12:27:30.489" v="11"/>
        <pc:sldMasterMkLst>
          <pc:docMk/>
          <pc:sldMasterMk cId="809605970" sldId="2147483648"/>
        </pc:sldMasterMkLst>
        <pc:sldLayoutChg chg="setBg">
          <pc:chgData name="Jason Ryan" userId="49de6444-5cc7-4c73-ab82-07019a29b7b8" providerId="ADAL" clId="{6192F77F-AB46-FA42-ADEB-5CCE14DDACD6}" dt="2024-02-29T12:26:52.722" v="7"/>
          <pc:sldLayoutMkLst>
            <pc:docMk/>
            <pc:sldMasterMk cId="809605970" sldId="2147483648"/>
            <pc:sldLayoutMk cId="552664171" sldId="2147483649"/>
          </pc:sldLayoutMkLst>
        </pc:sldLayoutChg>
        <pc:sldLayoutChg chg="setBg">
          <pc:chgData name="Jason Ryan" userId="49de6444-5cc7-4c73-ab82-07019a29b7b8" providerId="ADAL" clId="{6192F77F-AB46-FA42-ADEB-5CCE14DDACD6}" dt="2024-02-29T12:27:14.320" v="9"/>
          <pc:sldLayoutMkLst>
            <pc:docMk/>
            <pc:sldMasterMk cId="809605970" sldId="2147483648"/>
            <pc:sldLayoutMk cId="909110341" sldId="2147483650"/>
          </pc:sldLayoutMkLst>
        </pc:sldLayoutChg>
        <pc:sldLayoutChg chg="setBg">
          <pc:chgData name="Jason Ryan" userId="49de6444-5cc7-4c73-ab82-07019a29b7b8" providerId="ADAL" clId="{6192F77F-AB46-FA42-ADEB-5CCE14DDACD6}" dt="2024-02-29T12:27:14.320" v="9"/>
          <pc:sldLayoutMkLst>
            <pc:docMk/>
            <pc:sldMasterMk cId="809605970" sldId="2147483648"/>
            <pc:sldLayoutMk cId="3502725619" sldId="2147483652"/>
          </pc:sldLayoutMkLst>
        </pc:sldLayoutChg>
        <pc:sldLayoutChg chg="setBg">
          <pc:chgData name="Jason Ryan" userId="49de6444-5cc7-4c73-ab82-07019a29b7b8" providerId="ADAL" clId="{6192F77F-AB46-FA42-ADEB-5CCE14DDACD6}" dt="2024-02-29T12:27:14.320" v="9"/>
          <pc:sldLayoutMkLst>
            <pc:docMk/>
            <pc:sldMasterMk cId="809605970" sldId="2147483648"/>
            <pc:sldLayoutMk cId="2842882164" sldId="2147483654"/>
          </pc:sldLayoutMkLst>
        </pc:sldLayoutChg>
        <pc:sldLayoutChg chg="setBg">
          <pc:chgData name="Jason Ryan" userId="49de6444-5cc7-4c73-ab82-07019a29b7b8" providerId="ADAL" clId="{6192F77F-AB46-FA42-ADEB-5CCE14DDACD6}" dt="2024-02-29T12:27:14.320" v="9"/>
          <pc:sldLayoutMkLst>
            <pc:docMk/>
            <pc:sldMasterMk cId="809605970" sldId="2147483648"/>
            <pc:sldLayoutMk cId="4212958015" sldId="2147483655"/>
          </pc:sldLayoutMkLst>
        </pc:sldLayoutChg>
        <pc:sldLayoutChg chg="setBg">
          <pc:chgData name="Jason Ryan" userId="49de6444-5cc7-4c73-ab82-07019a29b7b8" providerId="ADAL" clId="{6192F77F-AB46-FA42-ADEB-5CCE14DDACD6}" dt="2024-02-29T12:27:14.320" v="9"/>
          <pc:sldLayoutMkLst>
            <pc:docMk/>
            <pc:sldMasterMk cId="809605970" sldId="2147483648"/>
            <pc:sldLayoutMk cId="776671680" sldId="2147483656"/>
          </pc:sldLayoutMkLst>
        </pc:sldLayoutChg>
        <pc:sldLayoutChg chg="setBg">
          <pc:chgData name="Jason Ryan" userId="49de6444-5cc7-4c73-ab82-07019a29b7b8" providerId="ADAL" clId="{6192F77F-AB46-FA42-ADEB-5CCE14DDACD6}" dt="2024-02-29T12:27:14.320" v="9"/>
          <pc:sldLayoutMkLst>
            <pc:docMk/>
            <pc:sldMasterMk cId="809605970" sldId="2147483648"/>
            <pc:sldLayoutMk cId="542340881" sldId="2147483659"/>
          </pc:sldLayoutMkLst>
        </pc:sldLayoutChg>
        <pc:sldLayoutChg chg="setBg">
          <pc:chgData name="Jason Ryan" userId="49de6444-5cc7-4c73-ab82-07019a29b7b8" providerId="ADAL" clId="{6192F77F-AB46-FA42-ADEB-5CCE14DDACD6}" dt="2024-02-29T12:27:14.320" v="9"/>
          <pc:sldLayoutMkLst>
            <pc:docMk/>
            <pc:sldMasterMk cId="809605970" sldId="2147483648"/>
            <pc:sldLayoutMk cId="3471842710" sldId="2147483660"/>
          </pc:sldLayoutMkLst>
        </pc:sldLayoutChg>
        <pc:sldLayoutChg chg="setBg">
          <pc:chgData name="Jason Ryan" userId="49de6444-5cc7-4c73-ab82-07019a29b7b8" providerId="ADAL" clId="{6192F77F-AB46-FA42-ADEB-5CCE14DDACD6}" dt="2024-02-29T12:27:14.320" v="9"/>
          <pc:sldLayoutMkLst>
            <pc:docMk/>
            <pc:sldMasterMk cId="809605970" sldId="2147483648"/>
            <pc:sldLayoutMk cId="4195773841" sldId="2147483661"/>
          </pc:sldLayoutMkLst>
        </pc:sldLayoutChg>
        <pc:sldLayoutChg chg="setBg">
          <pc:chgData name="Jason Ryan" userId="49de6444-5cc7-4c73-ab82-07019a29b7b8" providerId="ADAL" clId="{6192F77F-AB46-FA42-ADEB-5CCE14DDACD6}" dt="2024-02-29T12:21:58.727" v="1"/>
          <pc:sldLayoutMkLst>
            <pc:docMk/>
            <pc:sldMasterMk cId="809605970" sldId="2147483648"/>
            <pc:sldLayoutMk cId="1280791169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DA51AC-3623-4999-6CC0-C5B73BE1EA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9049D-A275-6CBC-DEE6-23506903E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E305B-930E-447A-A4ED-C6B8CAC3A93E}" type="datetimeFigureOut">
              <a:rPr lang="en-IE" smtClean="0"/>
              <a:t>29/02/2024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41EA5-79DF-69E9-9317-5AD0D1489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185C6-61B3-38E0-86D9-55BE93271E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D73CD-2CF7-4F0F-9F22-7B02AE3905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620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D0D7-0766-4A3C-B9CA-AE335F3B87E9}" type="datetimeFigureOut">
              <a:rPr lang="en-IE" smtClean="0"/>
              <a:t>29/02/2024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FB81F-B1C2-4A49-8CD3-888D102E3E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548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7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C5CD-23B6-0712-9870-E73764C2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IE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C323DCF-7562-D527-4C5A-47A655F78E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4665785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4161BE1E-0024-0C41-CEF4-4C46B71AE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132651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FB1C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66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03D3D4AF-CF78-ECE8-701D-C7A17601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733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FB1C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A2881DA-5E8F-EBF7-44BE-726D0B42D3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250" y="2383850"/>
            <a:ext cx="11570677" cy="3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IE" dirty="0"/>
              <a:t>CO-CHAIRS: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668767D-AD61-86D9-8FE3-14E1CCB32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3285067"/>
            <a:ext cx="11570677" cy="292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BF4EA9C4-CC7B-CA9C-BD32-360FF1EC5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889" y="1395810"/>
            <a:ext cx="6359525" cy="3276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 Thursday 1 September, 08:00-09:30 UTC+8</a:t>
            </a:r>
            <a:endParaRPr lang="en-IE" dirty="0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0D5C522-75E8-D300-1DE3-F518CE14B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49" y="2947780"/>
            <a:ext cx="11570677" cy="3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38DCC6D-797B-1F3E-2ACD-42D7CCABA8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49" y="1397569"/>
            <a:ext cx="4911448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Session type</a:t>
            </a:r>
          </a:p>
        </p:txBody>
      </p:sp>
    </p:spTree>
    <p:extLst>
      <p:ext uri="{BB962C8B-B14F-4D97-AF65-F5344CB8AC3E}">
        <p14:creationId xmlns:p14="http://schemas.microsoft.com/office/powerpoint/2010/main" val="42129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D6087E3-08DE-6975-C9FE-5960B5547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19" y="2860823"/>
            <a:ext cx="4911449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FB1C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C29676-1E95-7CEA-5D3E-AB725E94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120" y="2526326"/>
            <a:ext cx="4911448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Session type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BB763C-BBD8-E66C-961C-85C3FADFA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120" y="3541493"/>
            <a:ext cx="4911448" cy="852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CO-CHAIRS: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IE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AEBD3A1-FA17-9314-D5F6-FE5CC9B3D9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04" y="4402620"/>
            <a:ext cx="4909864" cy="131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SPEAKERS: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 name(s)</a:t>
            </a:r>
            <a:endParaRPr lang="en-IE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877355ED-317F-9392-4CF7-A83698143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120" y="2319153"/>
            <a:ext cx="4911448" cy="20717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 Thursday 1 September, 08:00-09:30 UTC+8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26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3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3CC454-F414-63D7-D467-7668F2800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FB1C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F125DE2-A310-EB94-9092-10A17A9EB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11564814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57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>
            <a:extLst>
              <a:ext uri="{FF2B5EF4-FFF2-40B4-BE49-F238E27FC236}">
                <a16:creationId xmlns:a16="http://schemas.microsoft.com/office/drawing/2014/main" id="{E3F998CB-6A22-A9BD-DBF0-71F483463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FB1C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28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3CC454-F414-63D7-D467-7668F2800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FB1C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F125DE2-A310-EB94-9092-10A17A9EB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8182708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60BDAFF-DE23-CCC8-F3FF-BEB3F4249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57493" y="2057400"/>
            <a:ext cx="3135922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18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7107-67EB-3CA2-1A87-87217D7A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89" y="1998785"/>
            <a:ext cx="5247218" cy="4002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735745C-82A0-49A4-CC9C-52CCB9E96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FB1C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AAB6380F-E419-4D49-DCB1-D23FE5C23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481" y="1998785"/>
            <a:ext cx="6160966" cy="4002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B0D6-1550-0F4B-B04D-24672903E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90" y="2842845"/>
            <a:ext cx="5247218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66143-B572-4C15-F1BA-669D93B9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554" y="2842845"/>
            <a:ext cx="5662246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2C089F21-CDC1-CCD6-E530-90926CAEA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FB1C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27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0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55" r:id="rId2"/>
    <p:sldLayoutId id="2147483649" r:id="rId3"/>
    <p:sldLayoutId id="2147483659" r:id="rId4"/>
    <p:sldLayoutId id="2147483661" r:id="rId5"/>
    <p:sldLayoutId id="2147483654" r:id="rId6"/>
    <p:sldLayoutId id="2147483660" r:id="rId7"/>
    <p:sldLayoutId id="2147483650" r:id="rId8"/>
    <p:sldLayoutId id="2147483652" r:id="rId9"/>
    <p:sldLayoutId id="214748365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B5EF-7D75-8DA8-DA11-E7FACC98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9B701-B52D-5969-E559-984578B26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11B9-AAF1-67F1-6421-0648F3ED7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04E6C-90EC-E72A-7D2E-4E48B98E1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265215-B3DE-F2E0-A786-765E76A1A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9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864601-5977-9F81-0C4D-A8485BF3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C4E7FF-A606-0889-C88A-138CDE30A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7D4C7E-7A6C-03E6-A311-D16A4CCDC1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FAD341-68E9-5475-F2AD-4F58A237D6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D117D9-C33D-9AB4-61A2-2E87377B2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481CBD-34DB-8D61-7594-307C48FC83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11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B50D-D6FD-C85C-BE81-A3680E53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D6B4A-C8F3-A118-0439-4030EFA21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86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EC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EEC24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Ryan</dc:creator>
  <cp:lastModifiedBy>Jason Ryan</cp:lastModifiedBy>
  <cp:revision>20</cp:revision>
  <dcterms:created xsi:type="dcterms:W3CDTF">2022-07-05T09:39:47Z</dcterms:created>
  <dcterms:modified xsi:type="dcterms:W3CDTF">2024-02-29T12:27:34Z</dcterms:modified>
</cp:coreProperties>
</file>