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5" r:id="rId3"/>
    <p:sldId id="263" r:id="rId4"/>
    <p:sldId id="264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E6E6E6"/>
    <a:srgbClr val="DAAB28"/>
    <a:srgbClr val="ED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987D2-AAB9-F144-AEDA-EBA8BFDF847F}" v="7" dt="2023-06-30T14:26:22.036"/>
    <p1510:client id="{D47590D6-2382-DB4B-A379-6AC94DC0D53D}" v="16" dt="2023-06-29T15:17:36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/>
    <p:restoredTop sz="94694"/>
  </p:normalViewPr>
  <p:slideViewPr>
    <p:cSldViewPr snapToGrid="0">
      <p:cViewPr varScale="1">
        <p:scale>
          <a:sx n="121" d="100"/>
          <a:sy n="12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Ryan" userId="49de6444-5cc7-4c73-ab82-07019a29b7b8" providerId="ADAL" clId="{843987D2-AAB9-F144-AEDA-EBA8BFDF847F}"/>
    <pc:docChg chg="undo custSel addSld delSld modSld modMainMaster">
      <pc:chgData name="Jason Ryan" userId="49de6444-5cc7-4c73-ab82-07019a29b7b8" providerId="ADAL" clId="{843987D2-AAB9-F144-AEDA-EBA8BFDF847F}" dt="2023-06-30T14:26:22.036" v="67" actId="255"/>
      <pc:docMkLst>
        <pc:docMk/>
      </pc:docMkLst>
      <pc:sldChg chg="add del">
        <pc:chgData name="Jason Ryan" userId="49de6444-5cc7-4c73-ab82-07019a29b7b8" providerId="ADAL" clId="{843987D2-AAB9-F144-AEDA-EBA8BFDF847F}" dt="2023-06-30T14:25:44.828" v="65" actId="2696"/>
        <pc:sldMkLst>
          <pc:docMk/>
          <pc:sldMk cId="764403632" sldId="264"/>
        </pc:sldMkLst>
      </pc:sldChg>
      <pc:sldChg chg="addSp delSp modSp mod modClrScheme chgLayout">
        <pc:chgData name="Jason Ryan" userId="49de6444-5cc7-4c73-ab82-07019a29b7b8" providerId="ADAL" clId="{843987D2-AAB9-F144-AEDA-EBA8BFDF847F}" dt="2023-06-30T14:25:37.671" v="63" actId="700"/>
        <pc:sldMkLst>
          <pc:docMk/>
          <pc:sldMk cId="3151021537" sldId="265"/>
        </pc:sldMkLst>
        <pc:spChg chg="add del mod ord">
          <ac:chgData name="Jason Ryan" userId="49de6444-5cc7-4c73-ab82-07019a29b7b8" providerId="ADAL" clId="{843987D2-AAB9-F144-AEDA-EBA8BFDF847F}" dt="2023-06-30T14:20:10.056" v="1" actId="700"/>
          <ac:spMkLst>
            <pc:docMk/>
            <pc:sldMk cId="3151021537" sldId="265"/>
            <ac:spMk id="2" creationId="{E83B60D0-5FE5-78F0-070D-419637A82E9B}"/>
          </ac:spMkLst>
        </pc:spChg>
        <pc:spChg chg="add del mod ord">
          <ac:chgData name="Jason Ryan" userId="49de6444-5cc7-4c73-ab82-07019a29b7b8" providerId="ADAL" clId="{843987D2-AAB9-F144-AEDA-EBA8BFDF847F}" dt="2023-06-30T14:20:10.056" v="1" actId="700"/>
          <ac:spMkLst>
            <pc:docMk/>
            <pc:sldMk cId="3151021537" sldId="265"/>
            <ac:spMk id="3" creationId="{BA4DDBBE-0CB0-375C-BA1B-D091D23AA9CF}"/>
          </ac:spMkLst>
        </pc:spChg>
        <pc:spChg chg="add del mod ord">
          <ac:chgData name="Jason Ryan" userId="49de6444-5cc7-4c73-ab82-07019a29b7b8" providerId="ADAL" clId="{843987D2-AAB9-F144-AEDA-EBA8BFDF847F}" dt="2023-06-30T14:20:10.056" v="1" actId="700"/>
          <ac:spMkLst>
            <pc:docMk/>
            <pc:sldMk cId="3151021537" sldId="265"/>
            <ac:spMk id="4" creationId="{0572D952-20AE-494E-E5C2-9EE36023D938}"/>
          </ac:spMkLst>
        </pc:spChg>
        <pc:spChg chg="add del mod ord">
          <ac:chgData name="Jason Ryan" userId="49de6444-5cc7-4c73-ab82-07019a29b7b8" providerId="ADAL" clId="{843987D2-AAB9-F144-AEDA-EBA8BFDF847F}" dt="2023-06-30T14:20:10.056" v="1" actId="700"/>
          <ac:spMkLst>
            <pc:docMk/>
            <pc:sldMk cId="3151021537" sldId="265"/>
            <ac:spMk id="5" creationId="{11D70898-7B39-6A0B-28D3-EEC4E7EF02AB}"/>
          </ac:spMkLst>
        </pc:spChg>
        <pc:spChg chg="add del mod ord">
          <ac:chgData name="Jason Ryan" userId="49de6444-5cc7-4c73-ab82-07019a29b7b8" providerId="ADAL" clId="{843987D2-AAB9-F144-AEDA-EBA8BFDF847F}" dt="2023-06-30T14:20:10.056" v="1" actId="700"/>
          <ac:spMkLst>
            <pc:docMk/>
            <pc:sldMk cId="3151021537" sldId="265"/>
            <ac:spMk id="6" creationId="{A58A0143-BBD8-19EC-FB36-87FBE7E9C32B}"/>
          </ac:spMkLst>
        </pc:spChg>
        <pc:spChg chg="add del mod ord">
          <ac:chgData name="Jason Ryan" userId="49de6444-5cc7-4c73-ab82-07019a29b7b8" providerId="ADAL" clId="{843987D2-AAB9-F144-AEDA-EBA8BFDF847F}" dt="2023-06-30T14:20:10.056" v="1" actId="700"/>
          <ac:spMkLst>
            <pc:docMk/>
            <pc:sldMk cId="3151021537" sldId="265"/>
            <ac:spMk id="7" creationId="{2C4808C0-A112-57BF-6D76-080DB36B38C3}"/>
          </ac:spMkLst>
        </pc:spChg>
        <pc:spChg chg="add del mod ord">
          <ac:chgData name="Jason Ryan" userId="49de6444-5cc7-4c73-ab82-07019a29b7b8" providerId="ADAL" clId="{843987D2-AAB9-F144-AEDA-EBA8BFDF847F}" dt="2023-06-30T14:25:37.671" v="63" actId="700"/>
          <ac:spMkLst>
            <pc:docMk/>
            <pc:sldMk cId="3151021537" sldId="265"/>
            <ac:spMk id="8" creationId="{5E78A94B-5FE8-E3FC-C3D7-C54146A84477}"/>
          </ac:spMkLst>
        </pc:spChg>
        <pc:spChg chg="add del mod ord">
          <ac:chgData name="Jason Ryan" userId="49de6444-5cc7-4c73-ab82-07019a29b7b8" providerId="ADAL" clId="{843987D2-AAB9-F144-AEDA-EBA8BFDF847F}" dt="2023-06-30T14:25:37.671" v="63" actId="700"/>
          <ac:spMkLst>
            <pc:docMk/>
            <pc:sldMk cId="3151021537" sldId="265"/>
            <ac:spMk id="9" creationId="{D64F1AA4-FA09-8BFA-8B7A-598C2B13AC69}"/>
          </ac:spMkLst>
        </pc:spChg>
        <pc:spChg chg="add mod ord">
          <ac:chgData name="Jason Ryan" userId="49de6444-5cc7-4c73-ab82-07019a29b7b8" providerId="ADAL" clId="{843987D2-AAB9-F144-AEDA-EBA8BFDF847F}" dt="2023-06-30T14:25:37.671" v="63" actId="700"/>
          <ac:spMkLst>
            <pc:docMk/>
            <pc:sldMk cId="3151021537" sldId="265"/>
            <ac:spMk id="10" creationId="{6ED37EFF-DED3-1A6C-AC65-F056EE6D4162}"/>
          </ac:spMkLst>
        </pc:spChg>
        <pc:spChg chg="add del mod ord">
          <ac:chgData name="Jason Ryan" userId="49de6444-5cc7-4c73-ab82-07019a29b7b8" providerId="ADAL" clId="{843987D2-AAB9-F144-AEDA-EBA8BFDF847F}" dt="2023-06-30T14:25:37.671" v="63" actId="700"/>
          <ac:spMkLst>
            <pc:docMk/>
            <pc:sldMk cId="3151021537" sldId="265"/>
            <ac:spMk id="11" creationId="{E3A3DAFF-9E8D-0E05-8022-89681C9E1A76}"/>
          </ac:spMkLst>
        </pc:spChg>
        <pc:spChg chg="add del mod ord">
          <ac:chgData name="Jason Ryan" userId="49de6444-5cc7-4c73-ab82-07019a29b7b8" providerId="ADAL" clId="{843987D2-AAB9-F144-AEDA-EBA8BFDF847F}" dt="2023-06-30T14:25:37.671" v="63" actId="700"/>
          <ac:spMkLst>
            <pc:docMk/>
            <pc:sldMk cId="3151021537" sldId="265"/>
            <ac:spMk id="12" creationId="{0B11C932-C5D4-D588-B32E-672D20F5A449}"/>
          </ac:spMkLst>
        </pc:spChg>
        <pc:spChg chg="add mod ord">
          <ac:chgData name="Jason Ryan" userId="49de6444-5cc7-4c73-ab82-07019a29b7b8" providerId="ADAL" clId="{843987D2-AAB9-F144-AEDA-EBA8BFDF847F}" dt="2023-06-30T14:25:37.671" v="63" actId="700"/>
          <ac:spMkLst>
            <pc:docMk/>
            <pc:sldMk cId="3151021537" sldId="265"/>
            <ac:spMk id="13" creationId="{B0D06362-2872-8E78-C10B-9806F272823D}"/>
          </ac:spMkLst>
        </pc:spChg>
      </pc:sldChg>
      <pc:sldMasterChg chg="addSldLayout modSldLayout">
        <pc:chgData name="Jason Ryan" userId="49de6444-5cc7-4c73-ab82-07019a29b7b8" providerId="ADAL" clId="{843987D2-AAB9-F144-AEDA-EBA8BFDF847F}" dt="2023-06-30T14:26:22.036" v="67" actId="255"/>
        <pc:sldMasterMkLst>
          <pc:docMk/>
          <pc:sldMasterMk cId="809605970" sldId="2147483648"/>
        </pc:sldMasterMkLst>
        <pc:sldLayoutChg chg="delSp modSp add mod setBg">
          <pc:chgData name="Jason Ryan" userId="49de6444-5cc7-4c73-ab82-07019a29b7b8" providerId="ADAL" clId="{843987D2-AAB9-F144-AEDA-EBA8BFDF847F}" dt="2023-06-30T14:26:22.036" v="67" actId="255"/>
          <pc:sldLayoutMkLst>
            <pc:docMk/>
            <pc:sldMasterMk cId="809605970" sldId="2147483648"/>
            <pc:sldLayoutMk cId="3739843336" sldId="2147483663"/>
          </pc:sldLayoutMkLst>
          <pc:spChg chg="del">
            <ac:chgData name="Jason Ryan" userId="49de6444-5cc7-4c73-ab82-07019a29b7b8" providerId="ADAL" clId="{843987D2-AAB9-F144-AEDA-EBA8BFDF847F}" dt="2023-06-30T14:23:11.780" v="5" actId="478"/>
            <ac:spMkLst>
              <pc:docMk/>
              <pc:sldMasterMk cId="809605970" sldId="2147483648"/>
              <pc:sldLayoutMk cId="3739843336" sldId="2147483663"/>
              <ac:spMk id="2" creationId="{877355ED-317F-9392-4CF7-A83698143B1D}"/>
            </ac:spMkLst>
          </pc:spChg>
          <pc:spChg chg="mod">
            <ac:chgData name="Jason Ryan" userId="49de6444-5cc7-4c73-ab82-07019a29b7b8" providerId="ADAL" clId="{843987D2-AAB9-F144-AEDA-EBA8BFDF847F}" dt="2023-06-30T14:25:09.421" v="60" actId="14100"/>
            <ac:spMkLst>
              <pc:docMk/>
              <pc:sldMasterMk cId="809605970" sldId="2147483648"/>
              <pc:sldLayoutMk cId="3739843336" sldId="2147483663"/>
              <ac:spMk id="14" creationId="{3D6087E3-08DE-6975-C9FE-5960B55471E9}"/>
            </ac:spMkLst>
          </pc:spChg>
          <pc:spChg chg="del">
            <ac:chgData name="Jason Ryan" userId="49de6444-5cc7-4c73-ab82-07019a29b7b8" providerId="ADAL" clId="{843987D2-AAB9-F144-AEDA-EBA8BFDF847F}" dt="2023-06-30T14:23:13.669" v="6" actId="478"/>
            <ac:spMkLst>
              <pc:docMk/>
              <pc:sldMasterMk cId="809605970" sldId="2147483648"/>
              <pc:sldLayoutMk cId="3739843336" sldId="2147483663"/>
              <ac:spMk id="16" creationId="{C2C29676-1E95-7CEA-5D3E-AB725E944D14}"/>
            </ac:spMkLst>
          </pc:spChg>
          <pc:spChg chg="del">
            <ac:chgData name="Jason Ryan" userId="49de6444-5cc7-4c73-ab82-07019a29b7b8" providerId="ADAL" clId="{843987D2-AAB9-F144-AEDA-EBA8BFDF847F}" dt="2023-06-30T14:23:55.428" v="9" actId="478"/>
            <ac:spMkLst>
              <pc:docMk/>
              <pc:sldMasterMk cId="809605970" sldId="2147483648"/>
              <pc:sldLayoutMk cId="3739843336" sldId="2147483663"/>
              <ac:spMk id="17" creationId="{04BB763C-BBD8-E66C-961C-85C3FADFA129}"/>
            </ac:spMkLst>
          </pc:spChg>
          <pc:spChg chg="mod">
            <ac:chgData name="Jason Ryan" userId="49de6444-5cc7-4c73-ab82-07019a29b7b8" providerId="ADAL" clId="{843987D2-AAB9-F144-AEDA-EBA8BFDF847F}" dt="2023-06-30T14:26:22.036" v="67" actId="255"/>
            <ac:spMkLst>
              <pc:docMk/>
              <pc:sldMasterMk cId="809605970" sldId="2147483648"/>
              <pc:sldLayoutMk cId="3739843336" sldId="2147483663"/>
              <ac:spMk id="18" creationId="{FAEBD3A1-FA17-9314-D5F6-FE5CC9B3D96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DA51AC-3623-4999-6CC0-C5B73BE1E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9049D-A275-6CBC-DEE6-23506903E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E305B-930E-447A-A4ED-C6B8CAC3A93E}" type="datetimeFigureOut">
              <a:rPr lang="en-IE" smtClean="0"/>
              <a:t>30/06/2023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41EA5-79DF-69E9-9317-5AD0D1489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185C6-61B3-38E0-86D9-55BE93271E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73CD-2CF7-4F0F-9F22-7B02AE3905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20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D0D7-0766-4A3C-B9CA-AE335F3B87E9}" type="datetimeFigureOut">
              <a:rPr lang="en-IE" smtClean="0"/>
              <a:t>30/06/2023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FB81F-B1C2-4A49-8CD3-888D102E3E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54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0D6-1550-0F4B-B04D-24672903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90" y="2842845"/>
            <a:ext cx="5247218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6143-B572-4C15-F1BA-669D93B9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554" y="2842845"/>
            <a:ext cx="5662246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C089F21-CDC1-CCD6-E530-90926CAEA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7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C5CD-23B6-0712-9870-E73764C2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IE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C323DCF-7562-D527-4C5A-47A655F78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4665785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4161BE1E-0024-0C41-CEF4-4C46B71AE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132651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66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03D3D4AF-CF78-ECE8-701D-C7A17601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733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2881DA-5E8F-EBF7-44BE-726D0B42D3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250" y="2383850"/>
            <a:ext cx="11570677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IE" dirty="0"/>
              <a:t>CO-CHAIRS: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668767D-AD61-86D9-8FE3-14E1CCB32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3285067"/>
            <a:ext cx="11570677" cy="292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BF4EA9C4-CC7B-CA9C-BD32-360FF1EC5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889" y="1395810"/>
            <a:ext cx="6359525" cy="3276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 Thursday 1 September, 08:00-09:30 UTC+8</a:t>
            </a:r>
            <a:endParaRPr lang="en-IE" dirty="0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0D5C522-75E8-D300-1DE3-F518CE14B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49" y="2947780"/>
            <a:ext cx="11570677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38DCC6D-797B-1F3E-2ACD-42D7CCABA8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49" y="1397569"/>
            <a:ext cx="4911448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</p:spTree>
    <p:extLst>
      <p:ext uri="{BB962C8B-B14F-4D97-AF65-F5344CB8AC3E}">
        <p14:creationId xmlns:p14="http://schemas.microsoft.com/office/powerpoint/2010/main" val="42129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D6087E3-08DE-6975-C9FE-5960B5547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19" y="2860823"/>
            <a:ext cx="4911449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C29676-1E95-7CEA-5D3E-AB725E94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120" y="2526326"/>
            <a:ext cx="4911448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BB763C-BBD8-E66C-961C-85C3FADFA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120" y="3541493"/>
            <a:ext cx="4911448" cy="8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/>
              <a:t>CO-CHAIRS: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I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AEBD3A1-FA17-9314-D5F6-FE5CC9B3D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04" y="4402620"/>
            <a:ext cx="4909864" cy="13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dirty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lvl="0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SPEAKERS: </a:t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 name(s)</a:t>
            </a:r>
            <a:endParaRPr lang="en-IE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877355ED-317F-9392-4CF7-A83698143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120" y="2319153"/>
            <a:ext cx="4911448" cy="20717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Thursday 1 September, 08:00-09:30 UTC+8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26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D6087E3-08DE-6975-C9FE-5960B5547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42" y="2543908"/>
            <a:ext cx="5012635" cy="263769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  <a:endParaRPr lang="en-I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AEBD3A1-FA17-9314-D5F6-FE5CC9B3D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026" y="5193323"/>
            <a:ext cx="5011017" cy="403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E" sz="2000" dirty="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 / Subtitle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984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11564814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5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E3F998CB-6A22-A9BD-DBF0-71F483463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8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8182708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60BDAFF-DE23-CCC8-F3FF-BEB3F4249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7493" y="2057400"/>
            <a:ext cx="31359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18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7107-67EB-3CA2-1A87-87217D7A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89" y="1998785"/>
            <a:ext cx="5247218" cy="4002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735745C-82A0-49A4-CC9C-52CCB9E96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102E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AAB6380F-E419-4D49-DCB1-D23FE5C23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481" y="1998785"/>
            <a:ext cx="6160966" cy="4002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0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49" r:id="rId3"/>
    <p:sldLayoutId id="2147483663" r:id="rId4"/>
    <p:sldLayoutId id="2147483659" r:id="rId5"/>
    <p:sldLayoutId id="2147483661" r:id="rId6"/>
    <p:sldLayoutId id="2147483654" r:id="rId7"/>
    <p:sldLayoutId id="2147483660" r:id="rId8"/>
    <p:sldLayoutId id="2147483650" r:id="rId9"/>
    <p:sldLayoutId id="2147483652" r:id="rId10"/>
    <p:sldLayoutId id="21474836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ED37EFF-DED3-1A6C-AC65-F056EE6D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D06362-2872-8E78-C10B-9806F2728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B50D-D6FD-C85C-BE81-A3680E53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D6B4A-C8F3-A118-0439-4030EFA21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86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EC23">
  <a:themeElements>
    <a:clrScheme name="ILAE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C820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8202E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IEC23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Ryan</dc:creator>
  <cp:lastModifiedBy>Jason Ryan</cp:lastModifiedBy>
  <cp:revision>19</cp:revision>
  <dcterms:created xsi:type="dcterms:W3CDTF">2022-07-05T09:39:47Z</dcterms:created>
  <dcterms:modified xsi:type="dcterms:W3CDTF">2023-06-30T14:26:32Z</dcterms:modified>
</cp:coreProperties>
</file>