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9" r:id="rId2"/>
    <p:sldId id="263" r:id="rId3"/>
    <p:sldId id="262" r:id="rId4"/>
    <p:sldId id="265" r:id="rId5"/>
    <p:sldId id="266" r:id="rId6"/>
    <p:sldId id="264" r:id="rId7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AB28"/>
    <a:srgbClr val="3FB1C8"/>
    <a:srgbClr val="C8102E"/>
    <a:srgbClr val="ED667A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4B6270-3E16-0A4E-A8D5-9B4168F39372}" v="28" dt="2024-12-20T12:44:36.8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8"/>
    <p:restoredTop sz="94632"/>
  </p:normalViewPr>
  <p:slideViewPr>
    <p:cSldViewPr snapToGrid="0">
      <p:cViewPr varScale="1">
        <p:scale>
          <a:sx n="57" d="100"/>
          <a:sy n="57" d="100"/>
        </p:scale>
        <p:origin x="93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1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BDA51AC-3623-4999-6CC0-C5B73BE1EA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A9049D-A275-6CBC-DEE6-23506903E7F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E305B-930E-447A-A4ED-C6B8CAC3A93E}" type="datetimeFigureOut">
              <a:rPr lang="en-IE" smtClean="0"/>
              <a:t>20/12/2024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741EA5-79DF-69E9-9317-5AD0D1489B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0185C6-61B3-38E0-86D9-55BE93271E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9D73CD-2CF7-4F0F-9F22-7B02AE3905A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46203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6D0D7-0766-4A3C-B9CA-AE335F3B87E9}" type="datetimeFigureOut">
              <a:rPr lang="en-IE" smtClean="0"/>
              <a:t>20/12/2024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FB81F-B1C2-4A49-8CD3-888D102E3ED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15484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079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2C5CD-23B6-0712-9870-E73764C2E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  <a:lvl2pPr>
              <a:defRPr sz="2800">
                <a:solidFill>
                  <a:schemeClr val="bg1">
                    <a:lumMod val="65000"/>
                    <a:lumOff val="35000"/>
                  </a:schemeClr>
                </a:solidFill>
              </a:defRPr>
            </a:lvl2pPr>
            <a:lvl3pPr>
              <a:defRPr sz="2400">
                <a:solidFill>
                  <a:schemeClr val="bg1">
                    <a:lumMod val="65000"/>
                    <a:lumOff val="35000"/>
                  </a:schemeClr>
                </a:solidFill>
              </a:defRPr>
            </a:lvl3pPr>
            <a:lvl4pPr>
              <a:defRPr sz="2000">
                <a:solidFill>
                  <a:schemeClr val="bg1">
                    <a:lumMod val="65000"/>
                    <a:lumOff val="35000"/>
                  </a:schemeClr>
                </a:solidFill>
              </a:defRPr>
            </a:lvl4pPr>
            <a:lvl5pPr>
              <a:defRPr sz="2000">
                <a:solidFill>
                  <a:schemeClr val="bg1">
                    <a:lumMod val="65000"/>
                    <a:lumOff val="3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IE" dirty="0"/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DC323DCF-7562-D527-4C5A-47A655F78E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2057400"/>
            <a:ext cx="4665785" cy="3803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IE" dirty="0"/>
          </a:p>
        </p:txBody>
      </p:sp>
      <p:sp>
        <p:nvSpPr>
          <p:cNvPr id="11" name="Title 13">
            <a:extLst>
              <a:ext uri="{FF2B5EF4-FFF2-40B4-BE49-F238E27FC236}">
                <a16:creationId xmlns:a16="http://schemas.microsoft.com/office/drawing/2014/main" id="{4161BE1E-0024-0C41-CEF4-4C46B71AED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2737" y="1225097"/>
            <a:ext cx="11132651" cy="65075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DAAB28"/>
                </a:solidFill>
                <a:latin typeface="+mn-lt"/>
              </a:defRPr>
            </a:lvl1pPr>
          </a:lstStyle>
          <a:p>
            <a:r>
              <a:rPr lang="en-US" dirty="0"/>
              <a:t>Title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7667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>
            <a:extLst>
              <a:ext uri="{FF2B5EF4-FFF2-40B4-BE49-F238E27FC236}">
                <a16:creationId xmlns:a16="http://schemas.microsoft.com/office/drawing/2014/main" id="{03D3D4AF-CF78-ECE8-701D-C7A17601F6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2737" y="1733097"/>
            <a:ext cx="11570677" cy="65075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DAAB28"/>
                </a:solidFill>
                <a:latin typeface="+mn-lt"/>
              </a:defRPr>
            </a:lvl1pPr>
          </a:lstStyle>
          <a:p>
            <a:r>
              <a:rPr lang="en-US" dirty="0"/>
              <a:t>Title</a:t>
            </a:r>
            <a:endParaRPr lang="en-IE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A2881DA-5E8F-EBF7-44BE-726D0B42D3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2250" y="2383850"/>
            <a:ext cx="11570677" cy="3276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IE" dirty="0"/>
              <a:t>CO-CHAIRS: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F668767D-AD61-86D9-8FE3-14E1CCB326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2250" y="3285067"/>
            <a:ext cx="11570677" cy="292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IE" dirty="0"/>
          </a:p>
        </p:txBody>
      </p:sp>
      <p:sp>
        <p:nvSpPr>
          <p:cNvPr id="2" name="Text Placeholder 21">
            <a:extLst>
              <a:ext uri="{FF2B5EF4-FFF2-40B4-BE49-F238E27FC236}">
                <a16:creationId xmlns:a16="http://schemas.microsoft.com/office/drawing/2014/main" id="{BF4EA9C4-CC7B-CA9C-BD32-360FF1EC51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33889" y="1395810"/>
            <a:ext cx="6359525" cy="32763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20 February | 08:00-23:00 IST</a:t>
            </a:r>
            <a:endParaRPr lang="en-IE" dirty="0"/>
          </a:p>
        </p:txBody>
      </p:sp>
      <p:sp>
        <p:nvSpPr>
          <p:cNvPr id="3" name="Text Placeholder 21">
            <a:extLst>
              <a:ext uri="{FF2B5EF4-FFF2-40B4-BE49-F238E27FC236}">
                <a16:creationId xmlns:a16="http://schemas.microsoft.com/office/drawing/2014/main" id="{80D5C522-75E8-D300-1DE3-F518CE14B3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2249" y="2947780"/>
            <a:ext cx="11570677" cy="3276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Subheading</a:t>
            </a:r>
            <a:endParaRPr lang="en-IE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938DCC6D-797B-1F3E-2ACD-42D7CCABA8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2249" y="1397569"/>
            <a:ext cx="4911448" cy="3258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IE" dirty="0"/>
              <a:t>Session type</a:t>
            </a:r>
          </a:p>
        </p:txBody>
      </p:sp>
    </p:spTree>
    <p:extLst>
      <p:ext uri="{BB962C8B-B14F-4D97-AF65-F5344CB8AC3E}">
        <p14:creationId xmlns:p14="http://schemas.microsoft.com/office/powerpoint/2010/main" val="421295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3D6087E3-08DE-6975-C9FE-5960B5547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119" y="2860823"/>
            <a:ext cx="4911449" cy="65075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DAAB28"/>
                </a:solidFill>
                <a:latin typeface="+mn-lt"/>
              </a:defRPr>
            </a:lvl1pPr>
          </a:lstStyle>
          <a:p>
            <a:r>
              <a:rPr lang="en-US" dirty="0"/>
              <a:t>Title</a:t>
            </a:r>
            <a:endParaRPr lang="en-IE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2C29676-1E95-7CEA-5D3E-AB725E944D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5120" y="2526326"/>
            <a:ext cx="4911448" cy="3258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IE" dirty="0"/>
              <a:t>Session type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04BB763C-BBD8-E66C-961C-85C3FADFA1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5120" y="3541493"/>
            <a:ext cx="4911448" cy="852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IE" dirty="0"/>
              <a:t>CO-CHAIRS: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/>
            <a:endParaRPr lang="en-IE" dirty="0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FAEBD3A1-FA17-9314-D5F6-FE5CC9B3D9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6704" y="4402620"/>
            <a:ext cx="4909864" cy="13193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SPEAKERS: 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Speaker name(s)</a:t>
            </a:r>
            <a:endParaRPr lang="en-IE" dirty="0"/>
          </a:p>
        </p:txBody>
      </p:sp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877355ED-317F-9392-4CF7-A83698143B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5119" y="2273799"/>
            <a:ext cx="4911448" cy="20717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20 February | 08:00-23:00 IST</a:t>
            </a:r>
            <a:endParaRPr lang="en-IE" dirty="0"/>
          </a:p>
          <a:p>
            <a:pPr lvl="0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5266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234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363CC454-F414-63D7-D467-7668F28007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2737" y="1225097"/>
            <a:ext cx="11570677" cy="65075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DAAB28"/>
                </a:solidFill>
                <a:latin typeface="+mn-lt"/>
              </a:defRPr>
            </a:lvl1pPr>
          </a:lstStyle>
          <a:p>
            <a:r>
              <a:rPr lang="en-US" dirty="0"/>
              <a:t>Title</a:t>
            </a:r>
            <a:endParaRPr lang="en-IE" dirty="0"/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2F125DE2-A310-EB94-9092-10A17A9EBA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2057400"/>
            <a:ext cx="11564814" cy="3803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9577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3">
            <a:extLst>
              <a:ext uri="{FF2B5EF4-FFF2-40B4-BE49-F238E27FC236}">
                <a16:creationId xmlns:a16="http://schemas.microsoft.com/office/drawing/2014/main" id="{E3F998CB-6A22-A9BD-DBF0-71F4834636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2737" y="1225097"/>
            <a:ext cx="11570677" cy="65075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DAAB28"/>
                </a:solidFill>
                <a:latin typeface="+mn-lt"/>
              </a:defRPr>
            </a:lvl1pPr>
          </a:lstStyle>
          <a:p>
            <a:r>
              <a:rPr lang="en-US" dirty="0"/>
              <a:t>Title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4288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363CC454-F414-63D7-D467-7668F28007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2737" y="1225097"/>
            <a:ext cx="11570677" cy="65075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DAAB28"/>
                </a:solidFill>
                <a:latin typeface="+mn-lt"/>
              </a:defRPr>
            </a:lvl1pPr>
          </a:lstStyle>
          <a:p>
            <a:r>
              <a:rPr lang="en-US" dirty="0"/>
              <a:t>Title</a:t>
            </a:r>
            <a:endParaRPr lang="en-IE" dirty="0"/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2F125DE2-A310-EB94-9092-10A17A9EBA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2057400"/>
            <a:ext cx="8182708" cy="3803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IE" dirty="0"/>
          </a:p>
        </p:txBody>
      </p:sp>
      <p:sp>
        <p:nvSpPr>
          <p:cNvPr id="16" name="Text Placeholder 23">
            <a:extLst>
              <a:ext uri="{FF2B5EF4-FFF2-40B4-BE49-F238E27FC236}">
                <a16:creationId xmlns:a16="http://schemas.microsoft.com/office/drawing/2014/main" id="{960BDAFF-DE23-CCC8-F3FF-BEB3F4249C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57493" y="2057400"/>
            <a:ext cx="3135922" cy="3803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7184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17107-67EB-3CA2-1A87-87217D7A3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189" y="1998785"/>
            <a:ext cx="5247218" cy="40023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11" name="Title 13">
            <a:extLst>
              <a:ext uri="{FF2B5EF4-FFF2-40B4-BE49-F238E27FC236}">
                <a16:creationId xmlns:a16="http://schemas.microsoft.com/office/drawing/2014/main" id="{D735745C-82A0-49A4-CC9C-52CCB9E96A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189" y="1160974"/>
            <a:ext cx="5247218" cy="65075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DAAB28"/>
                </a:solidFill>
                <a:latin typeface="+mn-lt"/>
              </a:defRPr>
            </a:lvl1pPr>
          </a:lstStyle>
          <a:p>
            <a:r>
              <a:rPr lang="en-US" dirty="0"/>
              <a:t>Title</a:t>
            </a:r>
            <a:endParaRPr lang="en-IE" dirty="0"/>
          </a:p>
        </p:txBody>
      </p:sp>
      <p:sp>
        <p:nvSpPr>
          <p:cNvPr id="12" name="Text Placeholder 23">
            <a:extLst>
              <a:ext uri="{FF2B5EF4-FFF2-40B4-BE49-F238E27FC236}">
                <a16:creationId xmlns:a16="http://schemas.microsoft.com/office/drawing/2014/main" id="{AAB6380F-E419-4D49-DCB1-D23FE5C2307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73481" y="1998785"/>
            <a:ext cx="6160966" cy="40023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0911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7B0D6-1550-0F4B-B04D-24672903E9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3190" y="2842845"/>
            <a:ext cx="5247218" cy="333411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endParaRPr lang="en-I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766143-B572-4C15-F1BA-669D93B966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1554" y="2842845"/>
            <a:ext cx="5662246" cy="333411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endParaRPr lang="en-IE" dirty="0"/>
          </a:p>
        </p:txBody>
      </p:sp>
      <p:sp>
        <p:nvSpPr>
          <p:cNvPr id="9" name="Title 13">
            <a:extLst>
              <a:ext uri="{FF2B5EF4-FFF2-40B4-BE49-F238E27FC236}">
                <a16:creationId xmlns:a16="http://schemas.microsoft.com/office/drawing/2014/main" id="{2C089F21-CDC1-CCD6-E530-90926CAEAE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189" y="1160974"/>
            <a:ext cx="5247218" cy="65075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DAAB28"/>
                </a:solidFill>
                <a:latin typeface="+mn-lt"/>
              </a:defRPr>
            </a:lvl1pPr>
          </a:lstStyle>
          <a:p>
            <a:r>
              <a:rPr lang="en-US" dirty="0"/>
              <a:t>Title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0272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96059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55" r:id="rId2"/>
    <p:sldLayoutId id="2147483649" r:id="rId3"/>
    <p:sldLayoutId id="2147483659" r:id="rId4"/>
    <p:sldLayoutId id="2147483661" r:id="rId5"/>
    <p:sldLayoutId id="2147483654" r:id="rId6"/>
    <p:sldLayoutId id="2147483660" r:id="rId7"/>
    <p:sldLayoutId id="2147483650" r:id="rId8"/>
    <p:sldLayoutId id="2147483652" r:id="rId9"/>
    <p:sldLayoutId id="2147483656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315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DB50D-D6FD-C85C-BE81-A3680E53F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rgbClr val="DAAB28"/>
                </a:solidFill>
              </a:rPr>
              <a:t>Conflict of interest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9D6B4A-C8F3-A118-0439-4030EFA21A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IE" dirty="0"/>
              <a:t>Kindly disclose any potential conflicts of interest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341863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7C9511C-C5B3-6B12-76CE-E1A208059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DBC10E3-2F7A-FFA6-858D-1CD6F347A5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AF7831E-F532-BEB9-A8CF-AC47B17EE0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D81F38A-50CB-D9BA-9B49-3DF8ECAF19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B265215-B3DE-F2E0-A786-765E76A1A4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l"/>
            <a:r>
              <a:rPr lang="en-GB" dirty="0"/>
              <a:t>Add date here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591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116E8-0AC1-3150-282C-DDF2D5940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9CAAB-DCD6-313F-308D-59F227A574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1B4A47-9560-54BB-88DC-49510FE8FB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0DAFEF-FAA8-651D-844C-A490E52512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Add date here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B9B3928-412E-35BD-54DB-72351044B7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F783263-ABCA-6570-4C69-B595F8A4A3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26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4E5995-603F-69AE-8BB1-FD544E1D7A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1C56A-0770-CBA4-CECE-30AE031EB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>
              <a:solidFill>
                <a:srgbClr val="DAAB28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C00A3E-07B6-63FB-649B-F69D0F96E4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5658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440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EC2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4C0F2690923D459BBD94A3EA6AB9E2" ma:contentTypeVersion="18" ma:contentTypeDescription="Create a new document." ma:contentTypeScope="" ma:versionID="016b78d0c83120862e92b8f1526c63f9">
  <xsd:schema xmlns:xsd="http://www.w3.org/2001/XMLSchema" xmlns:xs="http://www.w3.org/2001/XMLSchema" xmlns:p="http://schemas.microsoft.com/office/2006/metadata/properties" xmlns:ns2="8aad3d98-f333-4160-91b7-0abd6e7e0ccd" xmlns:ns3="8b5d0e52-23d6-4b60-992a-5e03314365c0" targetNamespace="http://schemas.microsoft.com/office/2006/metadata/properties" ma:root="true" ma:fieldsID="45f7b4b7f24c95ba4f8d756667182e26" ns2:_="" ns3:_="">
    <xsd:import namespace="8aad3d98-f333-4160-91b7-0abd6e7e0ccd"/>
    <xsd:import namespace="8b5d0e52-23d6-4b60-992a-5e03314365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ad3d98-f333-4160-91b7-0abd6e7e0c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7e16a9a-ec3c-4d62-a08a-0c0404fcf0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5d0e52-23d6-4b60-992a-5e03314365c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2733ceb-a99a-48d0-af51-2e1666aba6da}" ma:internalName="TaxCatchAll" ma:showField="CatchAllData" ma:web="8b5d0e52-23d6-4b60-992a-5e03314365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aad3d98-f333-4160-91b7-0abd6e7e0ccd">
      <Terms xmlns="http://schemas.microsoft.com/office/infopath/2007/PartnerControls"/>
    </lcf76f155ced4ddcb4097134ff3c332f>
    <TaxCatchAll xmlns="8b5d0e52-23d6-4b60-992a-5e03314365c0" xsi:nil="true"/>
  </documentManagement>
</p:properties>
</file>

<file path=customXml/itemProps1.xml><?xml version="1.0" encoding="utf-8"?>
<ds:datastoreItem xmlns:ds="http://schemas.openxmlformats.org/officeDocument/2006/customXml" ds:itemID="{AFA05273-A3D4-4CA4-B9FF-15395E7890AB}"/>
</file>

<file path=customXml/itemProps2.xml><?xml version="1.0" encoding="utf-8"?>
<ds:datastoreItem xmlns:ds="http://schemas.openxmlformats.org/officeDocument/2006/customXml" ds:itemID="{B3B08428-E50C-473A-BD60-67196F960D4A}"/>
</file>

<file path=customXml/itemProps3.xml><?xml version="1.0" encoding="utf-8"?>
<ds:datastoreItem xmlns:ds="http://schemas.openxmlformats.org/officeDocument/2006/customXml" ds:itemID="{0419B0A5-DF08-42AD-BC12-76AFDAA1493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</Words>
  <Application>Microsoft Office PowerPoint</Application>
  <PresentationFormat>Widescreen</PresentationFormat>
  <Paragraphs>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EEC24</vt:lpstr>
      <vt:lpstr>PowerPoint Presentation</vt:lpstr>
      <vt:lpstr>Conflict of interest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Ryan</dc:creator>
  <cp:lastModifiedBy>Andrea Hunt</cp:lastModifiedBy>
  <cp:revision>22</cp:revision>
  <dcterms:created xsi:type="dcterms:W3CDTF">2022-07-05T09:39:47Z</dcterms:created>
  <dcterms:modified xsi:type="dcterms:W3CDTF">2024-12-20T13:53:41Z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0x010100D04C0F2690923D459BBD94A3EA6AB9E2</vt:lpwstr>
  </property>
</Properties>
</file>